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179AE390-7826-4B98-9F74-A478AA9EB6A1}" type="datetimeFigureOut">
              <a:rPr lang="ru-RU" smtClean="0"/>
              <a:t>26.02.2014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C81C9454-22E0-4E7C-A8B3-0E6AD6EB3C6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79AE390-7826-4B98-9F74-A478AA9EB6A1}" type="datetimeFigureOut">
              <a:rPr lang="ru-RU" smtClean="0"/>
              <a:t>26.02.2014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81C9454-22E0-4E7C-A8B3-0E6AD6EB3C6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79AE390-7826-4B98-9F74-A478AA9EB6A1}" type="datetimeFigureOut">
              <a:rPr lang="ru-RU" smtClean="0"/>
              <a:t>26.02.2014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81C9454-22E0-4E7C-A8B3-0E6AD6EB3C6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79AE390-7826-4B98-9F74-A478AA9EB6A1}" type="datetimeFigureOut">
              <a:rPr lang="ru-RU" smtClean="0"/>
              <a:t>26.02.2014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81C9454-22E0-4E7C-A8B3-0E6AD6EB3C67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79AE390-7826-4B98-9F74-A478AA9EB6A1}" type="datetimeFigureOut">
              <a:rPr lang="ru-RU" smtClean="0"/>
              <a:t>26.02.2014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81C9454-22E0-4E7C-A8B3-0E6AD6EB3C67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79AE390-7826-4B98-9F74-A478AA9EB6A1}" type="datetimeFigureOut">
              <a:rPr lang="ru-RU" smtClean="0"/>
              <a:t>26.02.2014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81C9454-22E0-4E7C-A8B3-0E6AD6EB3C67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79AE390-7826-4B98-9F74-A478AA9EB6A1}" type="datetimeFigureOut">
              <a:rPr lang="ru-RU" smtClean="0"/>
              <a:t>26.02.2014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81C9454-22E0-4E7C-A8B3-0E6AD6EB3C67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79AE390-7826-4B98-9F74-A478AA9EB6A1}" type="datetimeFigureOut">
              <a:rPr lang="ru-RU" smtClean="0"/>
              <a:t>26.02.2014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81C9454-22E0-4E7C-A8B3-0E6AD6EB3C67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79AE390-7826-4B98-9F74-A478AA9EB6A1}" type="datetimeFigureOut">
              <a:rPr lang="ru-RU" smtClean="0"/>
              <a:t>26.02.2014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81C9454-22E0-4E7C-A8B3-0E6AD6EB3C6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179AE390-7826-4B98-9F74-A478AA9EB6A1}" type="datetimeFigureOut">
              <a:rPr lang="ru-RU" smtClean="0"/>
              <a:t>26.02.2014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81C9454-22E0-4E7C-A8B3-0E6AD6EB3C67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179AE390-7826-4B98-9F74-A478AA9EB6A1}" type="datetimeFigureOut">
              <a:rPr lang="ru-RU" smtClean="0"/>
              <a:t>26.02.2014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C81C9454-22E0-4E7C-A8B3-0E6AD6EB3C67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179AE390-7826-4B98-9F74-A478AA9EB6A1}" type="datetimeFigureOut">
              <a:rPr lang="ru-RU" smtClean="0"/>
              <a:t>26.02.2014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C81C9454-22E0-4E7C-A8B3-0E6AD6EB3C67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Мы – исследователи.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DSCN2339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6326" b="16326"/>
          <a:stretch>
            <a:fillRect/>
          </a:stretch>
        </p:blipFill>
        <p:spPr/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DSCN2340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6326" b="16326"/>
          <a:stretch>
            <a:fillRect/>
          </a:stretch>
        </p:blipFill>
        <p:spPr/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DSCN2341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6326" b="16326"/>
          <a:stretch>
            <a:fillRect/>
          </a:stretch>
        </p:blipFill>
        <p:spPr/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DSCN2342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6326" b="16326"/>
          <a:stretch>
            <a:fillRect/>
          </a:stretch>
        </p:blipFill>
        <p:spPr/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DSCN2343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6326" b="16326"/>
          <a:stretch>
            <a:fillRect/>
          </a:stretch>
        </p:blipFill>
        <p:spPr/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DSCN2344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6326" b="16326"/>
          <a:stretch>
            <a:fillRect/>
          </a:stretch>
        </p:blipFill>
        <p:spPr/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 descr="DSCN2346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6326" b="16326"/>
          <a:stretch>
            <a:fillRect/>
          </a:stretch>
        </p:blipFill>
        <p:spPr/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DSCN2347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6326" b="16326"/>
          <a:stretch>
            <a:fillRect/>
          </a:stretch>
        </p:blipFill>
        <p:spPr/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DSCN2348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6326" b="16326"/>
          <a:stretch>
            <a:fillRect/>
          </a:stretch>
        </p:blipFill>
        <p:spPr/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DSCN2349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6326" b="16326"/>
          <a:stretch>
            <a:fillRect/>
          </a:stretch>
        </p:blipFill>
        <p:spPr/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 descr="DSCN2331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6326" b="16326"/>
          <a:stretch>
            <a:fillRect/>
          </a:stretch>
        </p:blipFill>
        <p:spPr/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DSCN2350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6326" b="16326"/>
          <a:stretch>
            <a:fillRect/>
          </a:stretch>
        </p:blipFill>
        <p:spPr/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DSCN2351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6326" b="16326"/>
          <a:stretch>
            <a:fillRect/>
          </a:stretch>
        </p:blipFill>
        <p:spPr/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 descr="DSCN2353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6326" b="16326"/>
          <a:stretch>
            <a:fillRect/>
          </a:stretch>
        </p:blipFill>
        <p:spPr/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DSCN2354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6326" b="16326"/>
          <a:stretch>
            <a:fillRect/>
          </a:stretch>
        </p:blipFill>
        <p:spPr/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DSCN2355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6326" b="16326"/>
          <a:stretch>
            <a:fillRect/>
          </a:stretch>
        </p:blipFill>
        <p:spPr/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ru-RU" sz="6000" smtClean="0"/>
          </a:p>
          <a:p>
            <a:pPr algn="ctr"/>
            <a:r>
              <a:rPr lang="ru-RU" sz="6000" smtClean="0"/>
              <a:t>Спасибо </a:t>
            </a:r>
            <a:r>
              <a:rPr lang="ru-RU" sz="6000" dirty="0" smtClean="0"/>
              <a:t>за внимание!</a:t>
            </a:r>
            <a:endParaRPr lang="ru-RU" sz="60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DSCN2332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6326" b="16326"/>
          <a:stretch>
            <a:fillRect/>
          </a:stretch>
        </p:blipFill>
        <p:spPr/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DSCN2333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6326" b="16326"/>
          <a:stretch>
            <a:fillRect/>
          </a:stretch>
        </p:blipFill>
        <p:spPr/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DSCN2334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6326" b="16326"/>
          <a:stretch>
            <a:fillRect/>
          </a:stretch>
        </p:blipFill>
        <p:spPr/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DSCN2335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6326" b="16326"/>
          <a:stretch>
            <a:fillRect/>
          </a:stretch>
        </p:blipFill>
        <p:spPr/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DSCN2336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6326" b="16326"/>
          <a:stretch>
            <a:fillRect/>
          </a:stretch>
        </p:blipFill>
        <p:spPr/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DSCN2337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6326" b="16326"/>
          <a:stretch>
            <a:fillRect/>
          </a:stretch>
        </p:blipFill>
        <p:spPr/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DSCN2338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6326" b="16326"/>
          <a:stretch>
            <a:fillRect/>
          </a:stretch>
        </p:blipFill>
        <p:spPr/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8</TotalTime>
  <Words>8</Words>
  <Application>Microsoft Office PowerPoint</Application>
  <PresentationFormat>Экран (4:3)</PresentationFormat>
  <Paragraphs>3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Открытая</vt:lpstr>
      <vt:lpstr>Мы – исследователи.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Мы – исследователи.</dc:title>
  <dc:creator>Марина</dc:creator>
  <cp:lastModifiedBy>Марина</cp:lastModifiedBy>
  <cp:revision>1</cp:revision>
  <dcterms:created xsi:type="dcterms:W3CDTF">2014-02-26T04:43:39Z</dcterms:created>
  <dcterms:modified xsi:type="dcterms:W3CDTF">2014-02-26T04:52:25Z</dcterms:modified>
</cp:coreProperties>
</file>